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6" d="100"/>
          <a:sy n="96" d="100"/>
        </p:scale>
        <p:origin x="1066" y="3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MONICASHINEE M</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au922221104032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a:t>
            </a:r>
            <a:r>
              <a:rPr lang="en-US" sz="1100" dirty="0" err="1">
                <a:solidFill>
                  <a:schemeClr val="bg1"/>
                </a:solidFill>
              </a:rPr>
              <a:t>Theni</a:t>
            </a:r>
            <a:r>
              <a:rPr lang="en-US" sz="1100" dirty="0">
                <a:solidFill>
                  <a:schemeClr val="bg1"/>
                </a:solidFill>
              </a:rPr>
              <a:t>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642</TotalTime>
  <Words>776</Words>
  <Application>Microsoft Office PowerPoint</Application>
  <PresentationFormat>On-screen Show (16:9)</PresentationFormat>
  <Paragraphs>86</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pugazhenthi pugazh</cp:lastModifiedBy>
  <cp:revision>181</cp:revision>
  <dcterms:modified xsi:type="dcterms:W3CDTF">2024-04-11T12:46:18Z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